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C05"/>
    <a:srgbClr val="1A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2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3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7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92D050"/>
            </a:gs>
            <a:gs pos="25000">
              <a:srgbClr val="BDD29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04F1-2DB9-42EE-97CC-BC4293560ABE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ultiurok.ru/img/581037/image_5cbede67f21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4" y="-138113"/>
            <a:ext cx="9328149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33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очень красива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как ты думаешь, от человека зависит красота природы?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ЗАВИСИТ, ПОТОМУ ЧТО ЛЮДИ САЖАЮТ ЛЕСА, ОБЕРЕГАЮТ ЖИВОТНЫХ, КОРМЯТ ПТИЦ, ОЧИЩАЮТ РЕКИ И Т. Д.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177" y="36366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9533" y="4797152"/>
            <a:ext cx="915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есть океаны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981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1.1zoom.ru/big3/43/Waves_Sea_Ocean_48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9" y="980728"/>
            <a:ext cx="6849563" cy="42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793884/2523e38d-bab7-4b91-9f84-a1d7fcf97835/s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8" b="94836" l="2416" r="9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792" y="243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moya-planeta.ru/upload/images/xl/e4/c7/e4c736a908bb5f843e4665e593f8154dec8c8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1041066" y="786856"/>
            <a:ext cx="7061868" cy="44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92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тысячи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речушек. Одни быстрые, бурные, другие спокойные, неторопливые. </a:t>
            </a:r>
          </a:p>
        </p:txBody>
      </p:sp>
    </p:spTree>
    <p:extLst>
      <p:ext uri="{BB962C8B-B14F-4D97-AF65-F5344CB8AC3E}">
        <p14:creationId xmlns:p14="http://schemas.microsoft.com/office/powerpoint/2010/main" val="2442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44729/7bad7321-c338-4cd2-b436-4464f7f44d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7" y="666274"/>
            <a:ext cx="7263829" cy="45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5" y="5340235"/>
            <a:ext cx="912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– легкие нашей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пищу и кров животным и помогают сохранить воздух чистым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1938902/bb9be746-13f9-445f-a6b7-f58e27f21cb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1" y="119675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69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– каменная одежда Земли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1.goodfon.com/original/1920x1200/0/ce/nature-desert-wallpaper-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4" y="666274"/>
            <a:ext cx="7344816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38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6018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38" y="1166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</a:p>
        </p:txBody>
      </p:sp>
      <p:pic>
        <p:nvPicPr>
          <p:cNvPr id="15362" name="Picture 2" descr="https://static.365info.kz/uploads/2020/04/e1a6613260348734f053bb1ea496d0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6" y="2363400"/>
            <a:ext cx="3531323" cy="44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259" y="3356992"/>
            <a:ext cx="5607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загрязняет воздух, нанося тем самым ущерб нашему здоровью и убивая природу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2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verigrad.ru/wp-content/uploads/2019/09/%D0%A1%D0%A2%D0%9E%D0%A7%D0%9D%D0%AB%D0%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zabavnik.club/wp-content/uploads/pollution_of_nature_pictures_13_1604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" y="4386064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161389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3749457"/>
            <a:ext cx="3624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</a:p>
        </p:txBody>
      </p:sp>
    </p:spTree>
    <p:extLst>
      <p:ext uri="{BB962C8B-B14F-4D97-AF65-F5344CB8AC3E}">
        <p14:creationId xmlns:p14="http://schemas.microsoft.com/office/powerpoint/2010/main" val="35838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149"/>
            <a:ext cx="9067802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жизнь нашей планеты во многом зависит от человека.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беречь нашу Землю! Повсюду, на каждом шагу, все вместе и каждый по отдельности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такой планеты у нас не будет!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величайшее чудо, она у нас одна!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Завтрашний день Земли будет таким, каким мы создадим его сегодня!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23"/>
            <a:ext cx="9145826" cy="2030626"/>
          </a:xfrm>
        </p:spPr>
        <p:txBody>
          <a:bodyPr>
            <a:normAutofit fontScale="92500"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День 22 апреля 1994 года был объявлен Всемирным днем Земли. Флаг Земли представляет собой семь белых пересекающихся колец на синем фоне. Семь колец в центре флага образуют цветок - символ жизни на Земле. Кольца соединены друг с другом, что указывает на то, что все на нашей планете связано между собой. </a:t>
            </a:r>
            <a:endParaRPr lang="ru-RU" sz="2400" b="1" dirty="0"/>
          </a:p>
        </p:txBody>
      </p:sp>
      <p:pic>
        <p:nvPicPr>
          <p:cNvPr id="2050" name="Picture 2" descr="https://flagsystem.ua/var/media/images/store/products/image_1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510344" cy="3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64353"/>
            <a:ext cx="4235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Синий фон представляет собой воду, которая имеет очень важное значение для жизни. Внешние кольца цветка образуют круг, который можно рассматривать как символ Земли как планеты, а синий фон представляет собой Вселенную. И вот сегодня мы с вами празднуем День рождения Земли.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s/85680/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ds04.infourok.ru/uploads/ex/12b8/0016bb7f-db511e75/img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3" b="97361" l="23125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0538" y="4046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51C0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беречь Землю – дом, в котором мы живем!</a:t>
            </a:r>
            <a:endParaRPr lang="ru-RU" sz="440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51C0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799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 свой дом, и у каждого животного есть свой дом.</a:t>
            </a:r>
          </a:p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 насекомых, цветов и деревьев есть дом. А как можно назвать наш общий дом? 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743745"/>
            <a:ext cx="27363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798797/4ef05408-16f9-4136-9887-92b006a58c0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9715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" y="22799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Что это такое?</a:t>
            </a:r>
            <a:endParaRPr lang="ru-RU" sz="2800" b="1" dirty="0"/>
          </a:p>
        </p:txBody>
      </p:sp>
      <p:pic>
        <p:nvPicPr>
          <p:cNvPr id="4098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2765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4768"/>
            <a:ext cx="5580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287317"/>
            <a:ext cx="67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ОНА КРУГЛАЯ ПОХОЖА НА ШАР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19922"/>
            <a:ext cx="70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обозначена на глобусе суша?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9351" y="5085184"/>
            <a:ext cx="916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КОРИЧНЕВЫМ, СВЕТЛО-КОРИЧНЕВЫМ, ЖЕЛТЫМ, ЗЕЛЕНЫМ.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3081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Много ли на нашей планете воды?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8" y="1298798"/>
            <a:ext cx="572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ВОДЫ БОЛЬШЕ, ЧЕМ СУШИ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" y="1978926"/>
            <a:ext cx="586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она обозначена на глобусе?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8" y="314096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ВОДА ОБОЗНАЧЕНА СИНИМ, ГОЛУБЫМ, БЕЛЫМ ЦВЕТАМИ. 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Наша планета самая красивая из всех планет. Какие ещё планеты ты знаешь?</a:t>
            </a:r>
            <a:endParaRPr lang="ru-RU" sz="2800" b="1" dirty="0"/>
          </a:p>
        </p:txBody>
      </p:sp>
      <p:pic>
        <p:nvPicPr>
          <p:cNvPr id="5122" name="Picture 2" descr="https://avatars.mds.yandex.net/get-pdb/879261/373c073b-5621-4df4-89fb-33da08d2e4c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9" y="1507223"/>
            <a:ext cx="8561243" cy="5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общий чудесный дом для всех людей, зверей и птиц.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что именно, ты узнаешь, когда отгадаешь загадки: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огонь, а больно жжет.</a:t>
            </a:r>
            <a:endParaRPr lang="ru-RU" sz="28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пекарь, а печет.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avatars.mds.yandex.net/get-pdb/405705/8f479da9-8666-4a7c-94c1-9c4f5342acb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7778"/>
            <a:ext cx="2686598" cy="2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проходит в грудь,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 держит путь.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- невидимый, и все же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прожить не можем. 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98943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воздуха мы не можем жить</a:t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4" y="332656"/>
            <a:ext cx="3651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пьют, меня льют,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я нужна, кто такая я?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1881324/af61f546-7929-4cc7-b866-72c098ccc2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02" y="1014"/>
            <a:ext cx="5277078" cy="39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54" y="3933056"/>
            <a:ext cx="90879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Без чего же невозможна жизнь на Земле?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094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СОЛНЦЕ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120" y="5409430"/>
            <a:ext cx="160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ВОЗДУХ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36" y="5409431"/>
            <a:ext cx="120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683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Елена Козлова</cp:lastModifiedBy>
  <cp:revision>21</cp:revision>
  <dcterms:created xsi:type="dcterms:W3CDTF">2020-04-21T20:05:33Z</dcterms:created>
  <dcterms:modified xsi:type="dcterms:W3CDTF">2023-04-17T10:49:25Z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3226071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